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6858000" cy="9906000" type="A4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9933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7" d="100"/>
          <a:sy n="57" d="100"/>
        </p:scale>
        <p:origin x="2602" y="3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888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0" y="0"/>
            <a:ext cx="294888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BD406-4D8D-48C3-AD3B-8A58DE1FA3D4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651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9" y="4721225"/>
            <a:ext cx="5443856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888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0" y="9440864"/>
            <a:ext cx="294888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5518B-13A4-4DC0-8F21-88E1264A34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128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C5518B-13A4-4DC0-8F21-88E1264A34A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274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32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70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21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683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135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82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219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37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59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716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645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B9BC9-D6AE-45A0-9A84-6EF89FAB8F35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3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-15552"/>
            <a:ext cx="6858000" cy="1656184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307485" y="89555"/>
            <a:ext cx="613501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株式会社ザグザグ</a:t>
            </a:r>
            <a:r>
              <a:rPr lang="ja-JP" altLang="en-US" sz="48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介護事業部</a:t>
            </a:r>
            <a:endParaRPr lang="ja-JP" altLang="en-US" sz="3200" b="1" cap="none" spc="0" dirty="0">
              <a:ln w="12700">
                <a:noFill/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797783" y="809635"/>
            <a:ext cx="326243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8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ミニ</a:t>
            </a:r>
            <a:r>
              <a:rPr lang="ja-JP" altLang="en-US" sz="48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</a:t>
            </a:r>
            <a:r>
              <a:rPr lang="ja-JP" altLang="en-US" sz="48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</a:t>
            </a:r>
            <a:endParaRPr lang="ja-JP" altLang="en-US" sz="4800" b="1" cap="none" spc="0" dirty="0">
              <a:ln w="12700">
                <a:noFill/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0" y="9057456"/>
            <a:ext cx="6885384" cy="864096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91410" y="9152111"/>
            <a:ext cx="686598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1600" b="1" cap="none" spc="0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600" b="1" cap="none" spc="0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お申し込み・お問合せ先</a:t>
            </a:r>
            <a:r>
              <a:rPr lang="en-US" altLang="ja-JP" sz="1600" b="1" cap="none" spc="0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2000" b="1" cap="none" spc="0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ハローワーク岡山</a:t>
            </a:r>
          </a:p>
          <a:p>
            <a:pPr algn="r"/>
            <a:r>
              <a:rPr lang="ja-JP" altLang="en-US" sz="1200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担当</a:t>
            </a:r>
            <a:r>
              <a:rPr lang="ja-JP" altLang="en-US" sz="1200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：人材サービスコーナー</a:t>
            </a:r>
            <a:r>
              <a:rPr lang="ja-JP" altLang="en-US" sz="1200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℡（</a:t>
            </a:r>
            <a:r>
              <a:rPr lang="en-US" altLang="ja-JP" sz="24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086</a:t>
            </a: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en-US" altLang="ja-JP" sz="24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241-3701</a:t>
            </a: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2400" b="1" cap="none" spc="0" dirty="0">
              <a:ln w="12700">
                <a:noFill/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16632" y="1686267"/>
            <a:ext cx="6624736" cy="43396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8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280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日時：</a:t>
            </a:r>
            <a:r>
              <a:rPr lang="en-US" altLang="ja-JP" sz="3200" b="1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3200" b="1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3200" b="1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3200" b="1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日 </a:t>
            </a:r>
            <a:r>
              <a:rPr lang="en-US" altLang="ja-JP" sz="3200" b="1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10:00</a:t>
            </a:r>
            <a:r>
              <a:rPr lang="ja-JP" altLang="en-US" sz="3200" b="1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3200" b="1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12:00</a:t>
            </a:r>
            <a:endParaRPr lang="ja-JP" altLang="en-US" sz="3200" b="1" dirty="0" smtClean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800" cap="none" spc="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場所：</a:t>
            </a: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ハローワーク岡山</a:t>
            </a:r>
            <a:r>
              <a:rPr lang="en-US" altLang="ja-JP" sz="2400" b="1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個別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ブース</a:t>
            </a:r>
            <a:endParaRPr lang="ja-JP" altLang="en-US" sz="2400" b="1" cap="none" spc="0" dirty="0" smtClean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12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cap="none" spc="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募集職種：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介護</a:t>
            </a:r>
            <a:r>
              <a:rPr lang="ja-JP" altLang="en-US" sz="1400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職／看護職</a:t>
            </a:r>
            <a:endParaRPr lang="ja-JP" altLang="en-US" sz="1400" cap="none" spc="0" dirty="0" smtClean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事業内容：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介護</a:t>
            </a:r>
            <a:r>
              <a:rPr lang="ja-JP" altLang="en-US" sz="1400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事業</a:t>
            </a:r>
          </a:p>
          <a:p>
            <a:r>
              <a:rPr lang="ja-JP" altLang="en-US" sz="140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求人番号：</a:t>
            </a:r>
            <a:r>
              <a:rPr lang="ja-JP" altLang="en-US" sz="1400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①</a:t>
            </a:r>
            <a:r>
              <a:rPr lang="en-US" altLang="ja-JP" sz="1400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33010-</a:t>
            </a:r>
            <a:r>
              <a:rPr lang="en-US" altLang="ja-JP" sz="1600" dirty="0" smtClean="0"/>
              <a:t>05190161</a:t>
            </a:r>
            <a:r>
              <a:rPr lang="ja-JP" altLang="en-US" sz="1600" dirty="0" smtClean="0"/>
              <a:t>（ザグスタ野田／看護職）</a:t>
            </a:r>
            <a:endParaRPr lang="en-US" altLang="ja-JP" sz="1600" dirty="0" smtClean="0"/>
          </a:p>
          <a:p>
            <a:r>
              <a:rPr lang="ja-JP" altLang="en-US" sz="16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　　　 </a:t>
            </a:r>
            <a:r>
              <a:rPr lang="ja-JP" altLang="en-US" sz="1400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②</a:t>
            </a:r>
            <a:r>
              <a:rPr lang="en-US" altLang="ja-JP" sz="1400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33010-</a:t>
            </a:r>
            <a:r>
              <a:rPr lang="en-US" altLang="ja-JP" sz="1600" dirty="0" smtClean="0"/>
              <a:t>04818161</a:t>
            </a:r>
            <a:r>
              <a:rPr lang="ja-JP" altLang="en-US" sz="1600" dirty="0"/>
              <a:t> （</a:t>
            </a:r>
            <a:r>
              <a:rPr lang="ja-JP" altLang="en-US" sz="1600" dirty="0" smtClean="0"/>
              <a:t>ザグスタ</a:t>
            </a:r>
            <a:r>
              <a:rPr lang="ja-JP" altLang="en-US" sz="1600" dirty="0"/>
              <a:t>北方</a:t>
            </a:r>
            <a:r>
              <a:rPr lang="ja-JP" altLang="en-US" sz="1600" dirty="0" smtClean="0"/>
              <a:t>／介護職</a:t>
            </a:r>
            <a:r>
              <a:rPr lang="ja-JP" altLang="en-US" sz="1600" dirty="0"/>
              <a:t>）</a:t>
            </a:r>
            <a:endParaRPr lang="en-US" altLang="ja-JP" sz="1600" dirty="0" smtClean="0"/>
          </a:p>
          <a:p>
            <a:r>
              <a:rPr lang="en-US" altLang="ja-JP" sz="16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600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           </a:t>
            </a:r>
            <a:r>
              <a:rPr lang="ja-JP" altLang="en-US" sz="1600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400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③</a:t>
            </a:r>
            <a:r>
              <a:rPr lang="en-US" altLang="ja-JP" sz="1400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33010-</a:t>
            </a:r>
            <a:r>
              <a:rPr lang="en-US" altLang="ja-JP" sz="1600" dirty="0" smtClean="0"/>
              <a:t>04798661</a:t>
            </a:r>
            <a:r>
              <a:rPr lang="ja-JP" altLang="en-US" sz="1600" dirty="0"/>
              <a:t>（</a:t>
            </a:r>
            <a:r>
              <a:rPr lang="ja-JP" altLang="en-US" sz="1600" dirty="0" smtClean="0"/>
              <a:t>ザグスタ</a:t>
            </a:r>
            <a:r>
              <a:rPr lang="ja-JP" altLang="en-US" sz="1600" dirty="0"/>
              <a:t>平島</a:t>
            </a:r>
            <a:r>
              <a:rPr lang="ja-JP" altLang="en-US" sz="1600" dirty="0" smtClean="0"/>
              <a:t>／</a:t>
            </a:r>
            <a:r>
              <a:rPr lang="ja-JP" altLang="en-US" sz="1600" dirty="0"/>
              <a:t>介護職）</a:t>
            </a:r>
            <a:endParaRPr lang="en-US" altLang="ja-JP" sz="1600" dirty="0"/>
          </a:p>
          <a:p>
            <a:r>
              <a:rPr lang="ja-JP" altLang="en-US" sz="1400" cap="none" spc="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 在 地 ：</a:t>
            </a:r>
            <a:r>
              <a:rPr lang="ja-JP" altLang="en-US" sz="1400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岡山市中区清水</a:t>
            </a:r>
            <a:r>
              <a:rPr lang="en-US" altLang="ja-JP" sz="1400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369-2</a:t>
            </a:r>
            <a:endParaRPr lang="ja-JP" altLang="en-US" sz="1400" dirty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勤 務 地 ：</a:t>
            </a:r>
            <a:r>
              <a:rPr lang="ja-JP" altLang="en-US" sz="1400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岡山市北区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野田</a:t>
            </a:r>
            <a:r>
              <a:rPr lang="ja-JP" altLang="en-US" sz="1400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、岡山市北区北方、岡山市東区東平島</a:t>
            </a:r>
          </a:p>
          <a:p>
            <a:r>
              <a:rPr lang="ja-JP" altLang="en-US" sz="140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 象 者 </a:t>
            </a:r>
            <a:r>
              <a:rPr lang="ja-JP" altLang="en-US" sz="140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ja-JP" altLang="en-US" sz="1400" dirty="0" smtClean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６５歳までの方</a:t>
            </a:r>
            <a:endParaRPr lang="ja-JP" altLang="en-US" sz="1400" dirty="0" smtClean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800" dirty="0" smtClean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 参 物 ：面接をご希望の方は、ハローワーク紹介状を履歴書等をご持参</a:t>
            </a:r>
            <a:r>
              <a:rPr lang="ja-JP" altLang="en-US" sz="1400" dirty="0" err="1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</a:t>
            </a:r>
            <a:endParaRPr lang="en-US" altLang="ja-JP" sz="1400" dirty="0" smtClean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い。説明会のみの方</a:t>
            </a:r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lang="ja-JP" altLang="en-US" sz="140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不要です。</a:t>
            </a:r>
          </a:p>
          <a:p>
            <a:endParaRPr lang="ja-JP" altLang="en-US" sz="800" cap="none" spc="0" dirty="0" smtClean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050" cap="none" spc="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050" cap="none" spc="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求人条件等の詳細は求人票でご確認ください。求人票はハローワーク内の求人公開端末やハローワーク</a:t>
            </a:r>
          </a:p>
          <a:p>
            <a:r>
              <a:rPr lang="ja-JP" altLang="en-US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05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050" cap="none" spc="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インターネットサービスで確認できます。</a:t>
            </a:r>
          </a:p>
          <a:p>
            <a:r>
              <a:rPr lang="en-US" altLang="ja-JP" sz="105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参加申込および求人内容についてのお問い合わせはハローワーク</a:t>
            </a:r>
            <a:r>
              <a:rPr lang="ja-JP" altLang="en-US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岡山</a:t>
            </a:r>
            <a:r>
              <a:rPr lang="ja-JP" altLang="en-US" sz="105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へご連絡ください。</a:t>
            </a:r>
          </a:p>
          <a:p>
            <a:r>
              <a:rPr lang="en-US" altLang="ja-JP" sz="1050" cap="none" spc="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cap="none" spc="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050" dirty="0" smtClean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会場へは開始時刻までにお越しください。参加をキャンセルする場合には必ず事前にご連絡ください。</a:t>
            </a:r>
            <a:endParaRPr lang="ja-JP" altLang="en-US" sz="1050" cap="none" spc="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89528" y="5895094"/>
            <a:ext cx="61344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 smtClean="0">
                <a:solidFill>
                  <a:srgbClr val="FF0000"/>
                </a:solidFill>
              </a:rPr>
              <a:t>※</a:t>
            </a:r>
            <a:r>
              <a:rPr lang="ja-JP" altLang="en-US" sz="1100" b="1" dirty="0" smtClean="0">
                <a:solidFill>
                  <a:srgbClr val="FF0000"/>
                </a:solidFill>
              </a:rPr>
              <a:t>当日、発熱や風邪の症状のある方は、参加をお控えください。</a:t>
            </a:r>
            <a:endParaRPr kumimoji="1" lang="ja-JP" altLang="en-US" sz="1100" b="1" dirty="0">
              <a:solidFill>
                <a:srgbClr val="FF0000"/>
              </a:solidFill>
            </a:endParaRPr>
          </a:p>
        </p:txBody>
      </p:sp>
      <p:sp>
        <p:nvSpPr>
          <p:cNvPr id="3" name="楕円 2"/>
          <p:cNvSpPr/>
          <p:nvPr/>
        </p:nvSpPr>
        <p:spPr>
          <a:xfrm>
            <a:off x="5141873" y="822171"/>
            <a:ext cx="1636815" cy="769441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予約優先です</a:t>
            </a:r>
            <a:endParaRPr kumimoji="1" lang="ja-JP" altLang="en-US" b="1" dirty="0">
              <a:solidFill>
                <a:schemeClr val="accent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線吹き出し 1 (枠付き) 13"/>
          <p:cNvSpPr/>
          <p:nvPr/>
        </p:nvSpPr>
        <p:spPr>
          <a:xfrm>
            <a:off x="7821488" y="135176"/>
            <a:ext cx="2736304" cy="1073407"/>
          </a:xfrm>
          <a:prstGeom prst="borderCallout1">
            <a:avLst>
              <a:gd name="adj1" fmla="val 20003"/>
              <a:gd name="adj2" fmla="val 21"/>
              <a:gd name="adj3" fmla="val 43070"/>
              <a:gd name="adj4" fmla="val -32436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C0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965504" y="344488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事業所名を記入</a:t>
            </a:r>
            <a:r>
              <a:rPr kumimoji="1" lang="ja-JP" altLang="en-US" b="1" smtClean="0">
                <a:solidFill>
                  <a:srgbClr val="C00000"/>
                </a:solidFill>
              </a:rPr>
              <a:t>してください。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17" name="右中かっこ 16"/>
          <p:cNvSpPr/>
          <p:nvPr/>
        </p:nvSpPr>
        <p:spPr>
          <a:xfrm>
            <a:off x="7029400" y="1686267"/>
            <a:ext cx="288032" cy="4104407"/>
          </a:xfrm>
          <a:prstGeom prst="righ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7533456" y="1928664"/>
            <a:ext cx="2736304" cy="38620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/>
          <p:cNvCxnSpPr>
            <a:stCxn id="17" idx="1"/>
          </p:cNvCxnSpPr>
          <p:nvPr/>
        </p:nvCxnSpPr>
        <p:spPr>
          <a:xfrm flipV="1">
            <a:off x="7317432" y="3728864"/>
            <a:ext cx="216024" cy="960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7519665" y="2085453"/>
            <a:ext cx="26642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【</a:t>
            </a:r>
            <a:r>
              <a:rPr kumimoji="1" lang="ja-JP" altLang="en-US" sz="1400" b="1" dirty="0" smtClean="0">
                <a:solidFill>
                  <a:srgbClr val="C00000"/>
                </a:solidFill>
              </a:rPr>
              <a:t>注意</a:t>
            </a:r>
            <a:r>
              <a:rPr kumimoji="1" lang="en-US" altLang="ja-JP" sz="1400" b="1" dirty="0" smtClean="0">
                <a:solidFill>
                  <a:srgbClr val="C00000"/>
                </a:solidFill>
              </a:rPr>
              <a:t>】</a:t>
            </a:r>
          </a:p>
          <a:p>
            <a:r>
              <a:rPr lang="ja-JP" altLang="en-US" sz="1400" b="1" dirty="0" smtClean="0">
                <a:solidFill>
                  <a:srgbClr val="C00000"/>
                </a:solidFill>
              </a:rPr>
              <a:t>必ず求人票と同じ内容になるように記載してください。</a:t>
            </a:r>
            <a:endParaRPr lang="en-US" altLang="ja-JP" sz="1400" b="1" dirty="0" smtClean="0">
              <a:solidFill>
                <a:srgbClr val="C00000"/>
              </a:solidFill>
            </a:endParaRPr>
          </a:p>
          <a:p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 smtClean="0">
                <a:solidFill>
                  <a:srgbClr val="C00000"/>
                </a:solidFill>
              </a:rPr>
              <a:t>①募集職種→「職種」欄</a:t>
            </a:r>
            <a:endParaRPr lang="en-US" altLang="ja-JP" sz="1400" b="1" dirty="0" smtClean="0">
              <a:solidFill>
                <a:srgbClr val="C00000"/>
              </a:solidFill>
            </a:endParaRPr>
          </a:p>
          <a:p>
            <a:r>
              <a:rPr lang="ja-JP" altLang="en-US" sz="1400" b="1" dirty="0" smtClean="0">
                <a:solidFill>
                  <a:srgbClr val="C00000"/>
                </a:solidFill>
              </a:rPr>
              <a:t>②事業内容→「事業内容」欄</a:t>
            </a:r>
            <a:endParaRPr lang="en-US" altLang="ja-JP" sz="1400" b="1" dirty="0" smtClean="0">
              <a:solidFill>
                <a:srgbClr val="C00000"/>
              </a:solidFill>
            </a:endParaRPr>
          </a:p>
          <a:p>
            <a:r>
              <a:rPr lang="ja-JP" altLang="en-US" sz="1400" b="1" dirty="0" smtClean="0">
                <a:solidFill>
                  <a:srgbClr val="C00000"/>
                </a:solidFill>
              </a:rPr>
              <a:t>③求人番号→「求人番号」欄</a:t>
            </a:r>
            <a:endParaRPr lang="en-US" altLang="ja-JP" sz="1400" b="1" dirty="0" smtClean="0">
              <a:solidFill>
                <a:srgbClr val="C00000"/>
              </a:solidFill>
            </a:endParaRPr>
          </a:p>
          <a:p>
            <a:r>
              <a:rPr lang="ja-JP" altLang="en-US" sz="1400" b="1" dirty="0" smtClean="0">
                <a:solidFill>
                  <a:srgbClr val="C00000"/>
                </a:solidFill>
              </a:rPr>
              <a:t>④所在地→「所在地」欄</a:t>
            </a:r>
            <a:endParaRPr lang="en-US" altLang="ja-JP" sz="1400" b="1" dirty="0" smtClean="0">
              <a:solidFill>
                <a:srgbClr val="C00000"/>
              </a:solidFill>
            </a:endParaRPr>
          </a:p>
          <a:p>
            <a:r>
              <a:rPr lang="ja-JP" altLang="en-US" sz="1400" b="1" dirty="0" smtClean="0">
                <a:solidFill>
                  <a:srgbClr val="C00000"/>
                </a:solidFill>
              </a:rPr>
              <a:t>⑤勤務地→「就業場所」欄</a:t>
            </a:r>
            <a:endParaRPr lang="en-US" altLang="ja-JP" sz="1400" b="1" dirty="0" smtClean="0">
              <a:solidFill>
                <a:srgbClr val="C00000"/>
              </a:solidFill>
            </a:endParaRPr>
          </a:p>
          <a:p>
            <a:r>
              <a:rPr lang="ja-JP" altLang="en-US" sz="1400" b="1" dirty="0" smtClean="0">
                <a:solidFill>
                  <a:srgbClr val="C00000"/>
                </a:solidFill>
              </a:rPr>
              <a:t>⑥対象者→「年齢」欄</a:t>
            </a:r>
            <a:endParaRPr lang="en-US" altLang="ja-JP" sz="1400" b="1" dirty="0" smtClean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　</a:t>
            </a:r>
            <a:r>
              <a:rPr lang="ja-JP" altLang="en-US" sz="1400" b="1" dirty="0" smtClean="0">
                <a:solidFill>
                  <a:srgbClr val="C00000"/>
                </a:solidFill>
              </a:rPr>
              <a:t>　　　　　　　</a:t>
            </a:r>
            <a:r>
              <a:rPr lang="en-US" altLang="ja-JP" sz="1400" b="1" dirty="0" smtClean="0">
                <a:solidFill>
                  <a:srgbClr val="C00000"/>
                </a:solidFill>
              </a:rPr>
              <a:t>※</a:t>
            </a:r>
            <a:r>
              <a:rPr lang="ja-JP" altLang="en-US" sz="1400" b="1" dirty="0" smtClean="0">
                <a:solidFill>
                  <a:srgbClr val="C00000"/>
                </a:solidFill>
              </a:rPr>
              <a:t>求人票で年齢制限があれば記載してください。　　</a:t>
            </a:r>
            <a:endParaRPr kumimoji="1" lang="ja-JP" altLang="en-US" sz="1400" b="1" dirty="0">
              <a:solidFill>
                <a:srgbClr val="C00000"/>
              </a:solidFill>
            </a:endParaRPr>
          </a:p>
        </p:txBody>
      </p:sp>
      <p:sp>
        <p:nvSpPr>
          <p:cNvPr id="19" name="線吹き出し 1 (枠付き) 18"/>
          <p:cNvSpPr/>
          <p:nvPr/>
        </p:nvSpPr>
        <p:spPr>
          <a:xfrm>
            <a:off x="7814628" y="6912066"/>
            <a:ext cx="2736304" cy="1073407"/>
          </a:xfrm>
          <a:prstGeom prst="borderCallout1">
            <a:avLst>
              <a:gd name="adj1" fmla="val 20003"/>
              <a:gd name="adj2" fmla="val 21"/>
              <a:gd name="adj3" fmla="val 43070"/>
              <a:gd name="adj4" fmla="val -32436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C0000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821488" y="7125603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solidFill>
                  <a:srgbClr val="C00000"/>
                </a:solidFill>
              </a:rPr>
              <a:t>フリー</a:t>
            </a:r>
            <a:r>
              <a:rPr lang="ja-JP" altLang="en-US" b="1" dirty="0">
                <a:solidFill>
                  <a:srgbClr val="C00000"/>
                </a:solidFill>
              </a:rPr>
              <a:t>スペース</a:t>
            </a:r>
            <a:r>
              <a:rPr lang="ja-JP" altLang="en-US" b="1" dirty="0" smtClean="0">
                <a:solidFill>
                  <a:srgbClr val="C00000"/>
                </a:solidFill>
              </a:rPr>
              <a:t>です。</a:t>
            </a:r>
            <a:endParaRPr lang="en-US" altLang="ja-JP" b="1" dirty="0" smtClean="0">
              <a:solidFill>
                <a:srgbClr val="C00000"/>
              </a:solidFill>
            </a:endParaRPr>
          </a:p>
          <a:p>
            <a:r>
              <a:rPr lang="ja-JP" altLang="en-US" b="1" dirty="0">
                <a:solidFill>
                  <a:srgbClr val="C00000"/>
                </a:solidFill>
              </a:rPr>
              <a:t>貴社</a:t>
            </a:r>
            <a:r>
              <a:rPr lang="ja-JP" altLang="en-US" b="1" dirty="0" smtClean="0">
                <a:solidFill>
                  <a:srgbClr val="C00000"/>
                </a:solidFill>
              </a:rPr>
              <a:t>の</a:t>
            </a:r>
            <a:r>
              <a:rPr lang="en-US" altLang="ja-JP" b="1" dirty="0" smtClean="0">
                <a:solidFill>
                  <a:srgbClr val="C00000"/>
                </a:solidFill>
              </a:rPr>
              <a:t>PR</a:t>
            </a:r>
            <a:r>
              <a:rPr lang="ja-JP" altLang="en-US" b="1" dirty="0">
                <a:solidFill>
                  <a:srgbClr val="C00000"/>
                </a:solidFill>
              </a:rPr>
              <a:t>に</a:t>
            </a:r>
            <a:r>
              <a:rPr lang="ja-JP" altLang="en-US" b="1" dirty="0" smtClean="0">
                <a:solidFill>
                  <a:srgbClr val="C00000"/>
                </a:solidFill>
              </a:rPr>
              <a:t>利用ください。</a:t>
            </a:r>
            <a:endParaRPr lang="en-US" altLang="ja-JP" b="1" dirty="0" smtClean="0">
              <a:solidFill>
                <a:srgbClr val="C00000"/>
              </a:solidFill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62" y="6177137"/>
            <a:ext cx="3013502" cy="2009001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86"/>
          <a:stretch/>
        </p:blipFill>
        <p:spPr>
          <a:xfrm>
            <a:off x="3460153" y="6146958"/>
            <a:ext cx="3089174" cy="2039180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260647" y="8337376"/>
            <a:ext cx="6288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ザグザグで使え</a:t>
            </a:r>
            <a:r>
              <a:rPr lang="ja-JP" altLang="en-US" b="1" dirty="0" smtClean="0"/>
              <a:t>る！社員割引あり♪</a:t>
            </a:r>
            <a:endParaRPr lang="en-US" altLang="ja-JP" b="1" dirty="0" smtClean="0"/>
          </a:p>
          <a:p>
            <a:r>
              <a:rPr lang="ja-JP" altLang="en-US" b="1" dirty="0" smtClean="0"/>
              <a:t>ご利用者の介助量少な目！未経験の方も大歓迎です♪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256436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182</Words>
  <Application>Microsoft Office PowerPoint</Application>
  <PresentationFormat>A4 210 x 297 mm</PresentationFormat>
  <Paragraphs>41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sinnsotu</dc:creator>
  <cp:lastModifiedBy>奥野 沙也佳</cp:lastModifiedBy>
  <cp:revision>93</cp:revision>
  <cp:lastPrinted>2024-01-25T05:51:51Z</cp:lastPrinted>
  <dcterms:created xsi:type="dcterms:W3CDTF">2018-02-05T05:42:32Z</dcterms:created>
  <dcterms:modified xsi:type="dcterms:W3CDTF">2026-03-10T04:41:41Z</dcterms:modified>
</cp:coreProperties>
</file>